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A4833-31F1-4673-A514-8C7DA4CFEE69}" type="datetimeFigureOut">
              <a:rPr lang="ko-KR" altLang="en-US" smtClean="0"/>
              <a:t>2012-03-19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03A6-9F07-4C12-A71C-A971B6AFA6E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A4833-31F1-4673-A514-8C7DA4CFEE69}" type="datetimeFigureOut">
              <a:rPr lang="ko-KR" altLang="en-US" smtClean="0"/>
              <a:t>2012-03-19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03A6-9F07-4C12-A71C-A971B6AFA6E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A4833-31F1-4673-A514-8C7DA4CFEE69}" type="datetimeFigureOut">
              <a:rPr lang="ko-KR" altLang="en-US" smtClean="0"/>
              <a:t>2012-03-19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03A6-9F07-4C12-A71C-A971B6AFA6E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A4833-31F1-4673-A514-8C7DA4CFEE69}" type="datetimeFigureOut">
              <a:rPr lang="ko-KR" altLang="en-US" smtClean="0"/>
              <a:t>2012-03-19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03A6-9F07-4C12-A71C-A971B6AFA6E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A4833-31F1-4673-A514-8C7DA4CFEE69}" type="datetimeFigureOut">
              <a:rPr lang="ko-KR" altLang="en-US" smtClean="0"/>
              <a:t>2012-03-19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03A6-9F07-4C12-A71C-A971B6AFA6E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A4833-31F1-4673-A514-8C7DA4CFEE69}" type="datetimeFigureOut">
              <a:rPr lang="ko-KR" altLang="en-US" smtClean="0"/>
              <a:t>2012-03-19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03A6-9F07-4C12-A71C-A971B6AFA6E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A4833-31F1-4673-A514-8C7DA4CFEE69}" type="datetimeFigureOut">
              <a:rPr lang="ko-KR" altLang="en-US" smtClean="0"/>
              <a:t>2012-03-19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03A6-9F07-4C12-A71C-A971B6AFA6E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A4833-31F1-4673-A514-8C7DA4CFEE69}" type="datetimeFigureOut">
              <a:rPr lang="ko-KR" altLang="en-US" smtClean="0"/>
              <a:t>2012-03-19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03A6-9F07-4C12-A71C-A971B6AFA6E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A4833-31F1-4673-A514-8C7DA4CFEE69}" type="datetimeFigureOut">
              <a:rPr lang="ko-KR" altLang="en-US" smtClean="0"/>
              <a:t>2012-03-19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03A6-9F07-4C12-A71C-A971B6AFA6E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A4833-31F1-4673-A514-8C7DA4CFEE69}" type="datetimeFigureOut">
              <a:rPr lang="ko-KR" altLang="en-US" smtClean="0"/>
              <a:t>2012-03-19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03A6-9F07-4C12-A71C-A971B6AFA6E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A4833-31F1-4673-A514-8C7DA4CFEE69}" type="datetimeFigureOut">
              <a:rPr lang="ko-KR" altLang="en-US" smtClean="0"/>
              <a:t>2012-03-19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03A6-9F07-4C12-A71C-A971B6AFA6E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4833-31F1-4673-A514-8C7DA4CFEE69}" type="datetimeFigureOut">
              <a:rPr lang="ko-KR" altLang="en-US" smtClean="0"/>
              <a:t>2012-03-19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C03A6-9F07-4C12-A71C-A971B6AFA6E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5852" y="357166"/>
            <a:ext cx="2731838" cy="26314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 err="1" smtClean="0"/>
              <a:t>파이프랙</a:t>
            </a:r>
            <a:r>
              <a:rPr lang="ko-KR" altLang="en-US" sz="1100" dirty="0" smtClean="0"/>
              <a:t> 구매문의</a:t>
            </a:r>
            <a:endParaRPr lang="en-US" altLang="ko-KR" sz="1100" dirty="0" smtClean="0"/>
          </a:p>
          <a:p>
            <a:pPr marL="228600" indent="-228600">
              <a:buAutoNum type="arabicParenR"/>
            </a:pPr>
            <a:r>
              <a:rPr lang="ko-KR" altLang="en-US" sz="1100" dirty="0" err="1" smtClean="0"/>
              <a:t>로지폼</a:t>
            </a:r>
            <a:r>
              <a:rPr lang="ko-KR" altLang="en-US" sz="1100" dirty="0" smtClean="0"/>
              <a:t> 파이프 </a:t>
            </a:r>
            <a:r>
              <a:rPr lang="en-US" altLang="ko-KR" sz="1100" dirty="0" smtClean="0">
                <a:sym typeface="Wingdings" pitchFamily="2" charset="2"/>
              </a:rPr>
              <a:t></a:t>
            </a:r>
            <a:r>
              <a:rPr lang="en-US" altLang="ko-KR" sz="1100" dirty="0" smtClean="0"/>
              <a:t> LP1070 , </a:t>
            </a:r>
            <a:r>
              <a:rPr lang="ko-KR" altLang="en-US" sz="1100" dirty="0" smtClean="0"/>
              <a:t>색상 </a:t>
            </a:r>
            <a:r>
              <a:rPr lang="en-US" altLang="ko-KR" sz="1100" dirty="0" smtClean="0"/>
              <a:t>: GR</a:t>
            </a:r>
          </a:p>
          <a:p>
            <a:pPr marL="228600" indent="-228600">
              <a:buAutoNum type="arabicParenR"/>
            </a:pPr>
            <a:endParaRPr lang="en-US" altLang="ko-KR" sz="1100" dirty="0"/>
          </a:p>
          <a:p>
            <a:pPr marL="228600" indent="-228600">
              <a:buAutoNum type="arabicParenR"/>
            </a:pPr>
            <a:endParaRPr lang="en-US" altLang="ko-KR" sz="1100" dirty="0" smtClean="0"/>
          </a:p>
          <a:p>
            <a:pPr marL="228600" indent="-228600">
              <a:buAutoNum type="arabicParenR"/>
            </a:pPr>
            <a:endParaRPr lang="en-US" altLang="ko-KR" sz="1100" dirty="0"/>
          </a:p>
          <a:p>
            <a:pPr marL="228600" indent="-228600">
              <a:buAutoNum type="arabicParenR"/>
            </a:pPr>
            <a:endParaRPr lang="en-US" altLang="ko-KR" sz="1100" dirty="0" smtClean="0"/>
          </a:p>
          <a:p>
            <a:pPr marL="228600" indent="-228600">
              <a:buAutoNum type="arabicParenR"/>
            </a:pPr>
            <a:endParaRPr lang="en-US" altLang="ko-KR" sz="1100" dirty="0"/>
          </a:p>
          <a:p>
            <a:pPr marL="228600" indent="-228600">
              <a:buAutoNum type="arabicParenR"/>
            </a:pPr>
            <a:endParaRPr lang="en-US" altLang="ko-KR" sz="1100" dirty="0" smtClean="0"/>
          </a:p>
          <a:p>
            <a:pPr marL="228600" indent="-228600">
              <a:buAutoNum type="arabicParenR"/>
            </a:pPr>
            <a:endParaRPr lang="en-US" altLang="ko-KR" sz="1100" dirty="0"/>
          </a:p>
          <a:p>
            <a:pPr marL="228600" indent="-228600">
              <a:buAutoNum type="arabicParenR"/>
            </a:pPr>
            <a:endParaRPr lang="en-US" altLang="ko-KR" sz="1100" dirty="0" smtClean="0"/>
          </a:p>
          <a:p>
            <a:pPr marL="228600" indent="-228600">
              <a:buAutoNum type="arabicParenR"/>
            </a:pPr>
            <a:endParaRPr lang="en-US" altLang="ko-KR" sz="1100" dirty="0"/>
          </a:p>
          <a:p>
            <a:pPr marL="228600" indent="-228600">
              <a:buAutoNum type="arabicParenR"/>
            </a:pPr>
            <a:endParaRPr lang="en-US" altLang="ko-KR" sz="1100" dirty="0" smtClean="0"/>
          </a:p>
          <a:p>
            <a:pPr marL="228600" indent="-228600">
              <a:buAutoNum type="arabicParenR"/>
            </a:pPr>
            <a:endParaRPr lang="en-US" altLang="ko-KR" sz="1100" dirty="0"/>
          </a:p>
          <a:p>
            <a:pPr marL="228600" indent="-228600">
              <a:buAutoNum type="arabicParenR"/>
            </a:pPr>
            <a:r>
              <a:rPr lang="ko-KR" altLang="en-US" sz="1100" dirty="0" smtClean="0"/>
              <a:t>부</a:t>
            </a:r>
            <a:r>
              <a:rPr lang="ko-KR" altLang="en-US" sz="1100" dirty="0"/>
              <a:t>품</a:t>
            </a:r>
            <a:endParaRPr lang="en-US" altLang="ko-KR" sz="1100" dirty="0" smtClean="0"/>
          </a:p>
          <a:p>
            <a:r>
              <a:rPr lang="en-US" altLang="ko-KR" sz="1100" dirty="0"/>
              <a:t> </a:t>
            </a:r>
            <a:r>
              <a:rPr lang="en-US" altLang="ko-KR" sz="1100" dirty="0" smtClean="0"/>
              <a:t>   </a:t>
            </a:r>
            <a:endParaRPr lang="ko-KR" altLang="en-US" sz="1100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1524000" y="857232"/>
          <a:ext cx="233362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810"/>
                <a:gridCol w="1166810"/>
              </a:tblGrid>
              <a:tr h="2553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길이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(mm)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수량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553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53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274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53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310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53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466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53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850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071934" y="1000108"/>
            <a:ext cx="41585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 smtClean="0"/>
              <a:t> 판매 기본 단위에서 남으면 택배 가능한 최대 길이로 절단하여</a:t>
            </a:r>
            <a:endParaRPr lang="en-US" altLang="ko-KR" sz="1100" dirty="0" smtClean="0"/>
          </a:p>
          <a:p>
            <a:r>
              <a:rPr lang="ko-KR" altLang="en-US" sz="1100" dirty="0" smtClean="0"/>
              <a:t>보내주세</a:t>
            </a:r>
            <a:r>
              <a:rPr lang="ko-KR" altLang="en-US" sz="1100" dirty="0"/>
              <a:t>요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1524000" y="2874652"/>
          <a:ext cx="2333620" cy="181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810"/>
                <a:gridCol w="1166810"/>
              </a:tblGrid>
              <a:tr h="2553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제품명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수량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553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PJ-100</a:t>
                      </a:r>
                      <a:r>
                        <a:rPr lang="en-US" altLang="ko-KR" sz="1100" baseline="0" dirty="0" smtClean="0">
                          <a:solidFill>
                            <a:schemeClr val="tx1"/>
                          </a:solidFill>
                        </a:rPr>
                        <a:t> R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53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PJ-100 L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PJ-118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727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HJ-2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HJ-5118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53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HJ-5121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071934" y="3214686"/>
            <a:ext cx="45881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 smtClean="0"/>
              <a:t>주문하고자 하는 부품을 </a:t>
            </a:r>
            <a:r>
              <a:rPr lang="ko-KR" altLang="en-US" sz="1100" dirty="0" err="1" smtClean="0"/>
              <a:t>사용할때</a:t>
            </a:r>
            <a:r>
              <a:rPr lang="ko-KR" altLang="en-US" sz="1100" dirty="0" smtClean="0"/>
              <a:t> 추가로 필요로 하는 볼트</a:t>
            </a:r>
            <a:r>
              <a:rPr lang="en-US" altLang="ko-KR" sz="1100" dirty="0" smtClean="0"/>
              <a:t>/</a:t>
            </a:r>
            <a:r>
              <a:rPr lang="ko-KR" altLang="en-US" sz="1100" dirty="0" smtClean="0"/>
              <a:t>너트 등이</a:t>
            </a:r>
            <a:endParaRPr lang="en-US" altLang="ko-KR" sz="1100" dirty="0" smtClean="0"/>
          </a:p>
          <a:p>
            <a:r>
              <a:rPr lang="ko-KR" altLang="en-US" sz="1100" dirty="0" smtClean="0"/>
              <a:t>있으면 추가해 주세요</a:t>
            </a:r>
            <a:r>
              <a:rPr lang="en-US" altLang="ko-KR" sz="1100" dirty="0" smtClean="0"/>
              <a:t>.</a:t>
            </a:r>
            <a:endParaRPr lang="ko-KR" alt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69</Words>
  <Application>Microsoft Office PowerPoint</Application>
  <PresentationFormat>화면 슬라이드 쇼(4:3)</PresentationFormat>
  <Paragraphs>45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X-PION</dc:creator>
  <cp:lastModifiedBy>X-PION</cp:lastModifiedBy>
  <cp:revision>2</cp:revision>
  <dcterms:created xsi:type="dcterms:W3CDTF">2012-03-19T01:33:25Z</dcterms:created>
  <dcterms:modified xsi:type="dcterms:W3CDTF">2012-03-19T01:46:48Z</dcterms:modified>
</cp:coreProperties>
</file>